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60" d="100"/>
          <a:sy n="60" d="100"/>
        </p:scale>
        <p:origin x="-24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01DC518-2B56-1849-9857-4423F93E5048}" type="doc">
      <dgm:prSet loTypeId="urn:microsoft.com/office/officeart/2005/8/layout/funnel1" loCatId="" qsTypeId="urn:microsoft.com/office/officeart/2005/8/quickstyle/simple4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329153A4-7F82-3242-BA03-FE70E6FD144D}">
      <dgm:prSet phldrT="[Text]"/>
      <dgm:spPr/>
      <dgm:t>
        <a:bodyPr/>
        <a:lstStyle/>
        <a:p>
          <a:r>
            <a:rPr lang="en-US" dirty="0" smtClean="0"/>
            <a:t>Universal Design for Learning</a:t>
          </a:r>
          <a:endParaRPr lang="en-US" dirty="0"/>
        </a:p>
      </dgm:t>
    </dgm:pt>
    <dgm:pt modelId="{DC8AD6BC-7C02-B448-93FC-160F88B3E67A}" type="parTrans" cxnId="{5A8F8D21-F75F-2148-9428-9A123AA72BCA}">
      <dgm:prSet/>
      <dgm:spPr/>
      <dgm:t>
        <a:bodyPr/>
        <a:lstStyle/>
        <a:p>
          <a:endParaRPr lang="en-US"/>
        </a:p>
      </dgm:t>
    </dgm:pt>
    <dgm:pt modelId="{8F0076B8-3E98-BA4A-8BB0-928451A8B4E0}" type="sibTrans" cxnId="{5A8F8D21-F75F-2148-9428-9A123AA72BCA}">
      <dgm:prSet/>
      <dgm:spPr/>
      <dgm:t>
        <a:bodyPr/>
        <a:lstStyle/>
        <a:p>
          <a:endParaRPr lang="en-US"/>
        </a:p>
      </dgm:t>
    </dgm:pt>
    <dgm:pt modelId="{B01F4309-4438-CB46-8FC0-D18548018767}">
      <dgm:prSet phldrT="[Text]"/>
      <dgm:spPr/>
      <dgm:t>
        <a:bodyPr/>
        <a:lstStyle/>
        <a:p>
          <a:r>
            <a:rPr lang="en-US" dirty="0" smtClean="0"/>
            <a:t>Scaffolding Instruction</a:t>
          </a:r>
          <a:endParaRPr lang="en-US" dirty="0"/>
        </a:p>
      </dgm:t>
    </dgm:pt>
    <dgm:pt modelId="{C1D2C4BB-F109-4242-A645-533725A29298}" type="parTrans" cxnId="{2173DBD4-ACE0-5E42-9474-C74AE28BD903}">
      <dgm:prSet/>
      <dgm:spPr/>
      <dgm:t>
        <a:bodyPr/>
        <a:lstStyle/>
        <a:p>
          <a:endParaRPr lang="en-US"/>
        </a:p>
      </dgm:t>
    </dgm:pt>
    <dgm:pt modelId="{6718762E-F133-B946-B962-97FCF5D3FEF7}" type="sibTrans" cxnId="{2173DBD4-ACE0-5E42-9474-C74AE28BD903}">
      <dgm:prSet/>
      <dgm:spPr/>
      <dgm:t>
        <a:bodyPr/>
        <a:lstStyle/>
        <a:p>
          <a:endParaRPr lang="en-US"/>
        </a:p>
      </dgm:t>
    </dgm:pt>
    <dgm:pt modelId="{3F3F9FD2-FB5B-F249-B6C6-9D4816AFFE1C}">
      <dgm:prSet phldrT="[Text]"/>
      <dgm:spPr/>
      <dgm:t>
        <a:bodyPr/>
        <a:lstStyle/>
        <a:p>
          <a:r>
            <a:rPr lang="en-US" dirty="0" smtClean="0"/>
            <a:t>Student Achievement</a:t>
          </a:r>
          <a:endParaRPr lang="en-US" dirty="0"/>
        </a:p>
      </dgm:t>
    </dgm:pt>
    <dgm:pt modelId="{41FDD30F-F9AC-6045-9B3A-07B12DD6EFF2}" type="parTrans" cxnId="{4E2DB212-42F8-764D-A8B3-C1CB830B755F}">
      <dgm:prSet/>
      <dgm:spPr/>
      <dgm:t>
        <a:bodyPr/>
        <a:lstStyle/>
        <a:p>
          <a:endParaRPr lang="en-US"/>
        </a:p>
      </dgm:t>
    </dgm:pt>
    <dgm:pt modelId="{1D956EA1-A520-2C49-ACCE-E50E09BF498A}" type="sibTrans" cxnId="{4E2DB212-42F8-764D-A8B3-C1CB830B755F}">
      <dgm:prSet/>
      <dgm:spPr/>
      <dgm:t>
        <a:bodyPr/>
        <a:lstStyle/>
        <a:p>
          <a:endParaRPr lang="en-US"/>
        </a:p>
      </dgm:t>
    </dgm:pt>
    <dgm:pt modelId="{191AAB5A-9F96-0B45-A944-55FD325E0B23}">
      <dgm:prSet phldrT="[Text]"/>
      <dgm:spPr/>
      <dgm:t>
        <a:bodyPr/>
        <a:lstStyle/>
        <a:p>
          <a:r>
            <a:rPr lang="en-US" dirty="0" smtClean="0"/>
            <a:t>Inquiry-based Learning</a:t>
          </a:r>
          <a:endParaRPr lang="en-US" dirty="0"/>
        </a:p>
      </dgm:t>
    </dgm:pt>
    <dgm:pt modelId="{65234AAA-D729-8643-BA58-EBF8D3FF902B}" type="parTrans" cxnId="{78692E6B-6DEB-4F45-9B63-894499944FD4}">
      <dgm:prSet/>
      <dgm:spPr/>
      <dgm:t>
        <a:bodyPr/>
        <a:lstStyle/>
        <a:p>
          <a:endParaRPr lang="en-US"/>
        </a:p>
      </dgm:t>
    </dgm:pt>
    <dgm:pt modelId="{8FDB9908-3325-A24C-B39D-54A267776ED9}" type="sibTrans" cxnId="{78692E6B-6DEB-4F45-9B63-894499944FD4}">
      <dgm:prSet/>
      <dgm:spPr/>
    </dgm:pt>
    <dgm:pt modelId="{9037D0A1-F593-E740-A9CB-A680BB7D8695}" type="pres">
      <dgm:prSet presAssocID="{E01DC518-2B56-1849-9857-4423F93E5048}" presName="Name0" presStyleCnt="0">
        <dgm:presLayoutVars>
          <dgm:chMax val="4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8A170189-BE1A-6F45-A2E8-7DB509F7A146}" type="pres">
      <dgm:prSet presAssocID="{E01DC518-2B56-1849-9857-4423F93E5048}" presName="ellipse" presStyleLbl="trBgShp" presStyleIdx="0" presStyleCnt="1"/>
      <dgm:spPr/>
    </dgm:pt>
    <dgm:pt modelId="{C70D7FD6-C668-BB45-AB0F-6AE8AD570D30}" type="pres">
      <dgm:prSet presAssocID="{E01DC518-2B56-1849-9857-4423F93E5048}" presName="arrow1" presStyleLbl="fgShp" presStyleIdx="0" presStyleCnt="1"/>
      <dgm:spPr/>
    </dgm:pt>
    <dgm:pt modelId="{8FEAF7AF-3651-AB48-808F-4123721531DA}" type="pres">
      <dgm:prSet presAssocID="{E01DC518-2B56-1849-9857-4423F93E5048}" presName="rectangle" presStyleLbl="revTx" presStyleIdx="0" presStyleCnt="1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025B3EF-41E5-9D44-8B8A-8F1232F0DED3}" type="pres">
      <dgm:prSet presAssocID="{B01F4309-4438-CB46-8FC0-D18548018767}" presName="item1" presStyleLbl="node1" presStyleIdx="0" presStyleCnt="3" custScaleX="75132" custScaleY="75132" custLinFactNeighborX="-49088" custLinFactNeighborY="-2001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FBDF7B9-5985-854E-9FB4-4CEAAC075D4E}" type="pres">
      <dgm:prSet presAssocID="{191AAB5A-9F96-0B45-A944-55FD325E0B23}" presName="item2" presStyleLbl="node1" presStyleIdx="1" presStyleCnt="3" custScaleX="76783" custScaleY="76720" custLinFactNeighborX="1327" custLinFactNeighborY="-2467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14AE2DB-4814-A442-8C0F-41E373EF37EF}" type="pres">
      <dgm:prSet presAssocID="{3F3F9FD2-FB5B-F249-B6C6-9D4816AFFE1C}" presName="item3" presStyleLbl="node1" presStyleIdx="2" presStyleCnt="3" custScaleX="74811" custScaleY="75990" custLinFactNeighborX="-25805" custLinFactNeighborY="-3449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B5CE03A-AA4E-7A4B-88A5-EAA3830E5C7C}" type="pres">
      <dgm:prSet presAssocID="{E01DC518-2B56-1849-9857-4423F93E5048}" presName="funnel" presStyleLbl="trAlignAcc1" presStyleIdx="0" presStyleCnt="1" custLinFactNeighborX="1445" custLinFactNeighborY="-893"/>
      <dgm:spPr/>
    </dgm:pt>
  </dgm:ptLst>
  <dgm:cxnLst>
    <dgm:cxn modelId="{9B95E026-1ABF-9C42-84CE-22AE0CAAB168}" type="presOf" srcId="{191AAB5A-9F96-0B45-A944-55FD325E0B23}" destId="{6025B3EF-41E5-9D44-8B8A-8F1232F0DED3}" srcOrd="0" destOrd="0" presId="urn:microsoft.com/office/officeart/2005/8/layout/funnel1"/>
    <dgm:cxn modelId="{78692E6B-6DEB-4F45-9B63-894499944FD4}" srcId="{E01DC518-2B56-1849-9857-4423F93E5048}" destId="{191AAB5A-9F96-0B45-A944-55FD325E0B23}" srcOrd="2" destOrd="0" parTransId="{65234AAA-D729-8643-BA58-EBF8D3FF902B}" sibTransId="{8FDB9908-3325-A24C-B39D-54A267776ED9}"/>
    <dgm:cxn modelId="{5A8F8D21-F75F-2148-9428-9A123AA72BCA}" srcId="{E01DC518-2B56-1849-9857-4423F93E5048}" destId="{329153A4-7F82-3242-BA03-FE70E6FD144D}" srcOrd="0" destOrd="0" parTransId="{DC8AD6BC-7C02-B448-93FC-160F88B3E67A}" sibTransId="{8F0076B8-3E98-BA4A-8BB0-928451A8B4E0}"/>
    <dgm:cxn modelId="{56D2D516-8976-B94A-9C46-867EEF16311B}" type="presOf" srcId="{329153A4-7F82-3242-BA03-FE70E6FD144D}" destId="{014AE2DB-4814-A442-8C0F-41E373EF37EF}" srcOrd="0" destOrd="0" presId="urn:microsoft.com/office/officeart/2005/8/layout/funnel1"/>
    <dgm:cxn modelId="{D2FE7A30-1B6A-6F40-8AB1-0066B96F02B5}" type="presOf" srcId="{E01DC518-2B56-1849-9857-4423F93E5048}" destId="{9037D0A1-F593-E740-A9CB-A680BB7D8695}" srcOrd="0" destOrd="0" presId="urn:microsoft.com/office/officeart/2005/8/layout/funnel1"/>
    <dgm:cxn modelId="{2173DBD4-ACE0-5E42-9474-C74AE28BD903}" srcId="{E01DC518-2B56-1849-9857-4423F93E5048}" destId="{B01F4309-4438-CB46-8FC0-D18548018767}" srcOrd="1" destOrd="0" parTransId="{C1D2C4BB-F109-4242-A645-533725A29298}" sibTransId="{6718762E-F133-B946-B962-97FCF5D3FEF7}"/>
    <dgm:cxn modelId="{4E2DB212-42F8-764D-A8B3-C1CB830B755F}" srcId="{E01DC518-2B56-1849-9857-4423F93E5048}" destId="{3F3F9FD2-FB5B-F249-B6C6-9D4816AFFE1C}" srcOrd="3" destOrd="0" parTransId="{41FDD30F-F9AC-6045-9B3A-07B12DD6EFF2}" sibTransId="{1D956EA1-A520-2C49-ACCE-E50E09BF498A}"/>
    <dgm:cxn modelId="{F596FDAE-AFDB-BC4D-951E-503508D99C3B}" type="presOf" srcId="{3F3F9FD2-FB5B-F249-B6C6-9D4816AFFE1C}" destId="{8FEAF7AF-3651-AB48-808F-4123721531DA}" srcOrd="0" destOrd="0" presId="urn:microsoft.com/office/officeart/2005/8/layout/funnel1"/>
    <dgm:cxn modelId="{0F4EA2EC-9E85-614E-A0A0-1C592E1EB168}" type="presOf" srcId="{B01F4309-4438-CB46-8FC0-D18548018767}" destId="{2FBDF7B9-5985-854E-9FB4-4CEAAC075D4E}" srcOrd="0" destOrd="0" presId="urn:microsoft.com/office/officeart/2005/8/layout/funnel1"/>
    <dgm:cxn modelId="{C645454C-1BE5-4D40-917B-69BD97221AA0}" type="presParOf" srcId="{9037D0A1-F593-E740-A9CB-A680BB7D8695}" destId="{8A170189-BE1A-6F45-A2E8-7DB509F7A146}" srcOrd="0" destOrd="0" presId="urn:microsoft.com/office/officeart/2005/8/layout/funnel1"/>
    <dgm:cxn modelId="{CEA1258B-F46D-4B46-B4AC-898BB4FA9361}" type="presParOf" srcId="{9037D0A1-F593-E740-A9CB-A680BB7D8695}" destId="{C70D7FD6-C668-BB45-AB0F-6AE8AD570D30}" srcOrd="1" destOrd="0" presId="urn:microsoft.com/office/officeart/2005/8/layout/funnel1"/>
    <dgm:cxn modelId="{D5A15480-032F-D24A-9B5E-7D000F77EAB4}" type="presParOf" srcId="{9037D0A1-F593-E740-A9CB-A680BB7D8695}" destId="{8FEAF7AF-3651-AB48-808F-4123721531DA}" srcOrd="2" destOrd="0" presId="urn:microsoft.com/office/officeart/2005/8/layout/funnel1"/>
    <dgm:cxn modelId="{0D82ECC2-96B3-5347-BC60-AF0BB8DCDB73}" type="presParOf" srcId="{9037D0A1-F593-E740-A9CB-A680BB7D8695}" destId="{6025B3EF-41E5-9D44-8B8A-8F1232F0DED3}" srcOrd="3" destOrd="0" presId="urn:microsoft.com/office/officeart/2005/8/layout/funnel1"/>
    <dgm:cxn modelId="{23345383-33FE-254F-B5F1-BA5B1A49EC1D}" type="presParOf" srcId="{9037D0A1-F593-E740-A9CB-A680BB7D8695}" destId="{2FBDF7B9-5985-854E-9FB4-4CEAAC075D4E}" srcOrd="4" destOrd="0" presId="urn:microsoft.com/office/officeart/2005/8/layout/funnel1"/>
    <dgm:cxn modelId="{490018CF-1072-1343-AE54-ED32D73E8382}" type="presParOf" srcId="{9037D0A1-F593-E740-A9CB-A680BB7D8695}" destId="{014AE2DB-4814-A442-8C0F-41E373EF37EF}" srcOrd="5" destOrd="0" presId="urn:microsoft.com/office/officeart/2005/8/layout/funnel1"/>
    <dgm:cxn modelId="{9BDCA1CE-ED9C-0348-ADA2-9E7D756AA578}" type="presParOf" srcId="{9037D0A1-F593-E740-A9CB-A680BB7D8695}" destId="{FB5CE03A-AA4E-7A4B-88A5-EAA3830E5C7C}" srcOrd="6" destOrd="0" presId="urn:microsoft.com/office/officeart/2005/8/layout/funnel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A170189-BE1A-6F45-A2E8-7DB509F7A146}">
      <dsp:nvSpPr>
        <dsp:cNvPr id="0" name=""/>
        <dsp:cNvSpPr/>
      </dsp:nvSpPr>
      <dsp:spPr>
        <a:xfrm>
          <a:off x="2278115" y="230452"/>
          <a:ext cx="4573586" cy="1588346"/>
        </a:xfrm>
        <a:prstGeom prst="ellipse">
          <a:avLst/>
        </a:prstGeom>
        <a:solidFill>
          <a:schemeClr val="accent1">
            <a:tint val="50000"/>
            <a:alpha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70D7FD6-C668-BB45-AB0F-6AE8AD570D30}">
      <dsp:nvSpPr>
        <dsp:cNvPr id="0" name=""/>
        <dsp:cNvSpPr/>
      </dsp:nvSpPr>
      <dsp:spPr>
        <a:xfrm>
          <a:off x="4128822" y="4119773"/>
          <a:ext cx="886354" cy="567266"/>
        </a:xfrm>
        <a:prstGeom prst="downArrow">
          <a:avLst/>
        </a:prstGeom>
        <a:gradFill rotWithShape="0">
          <a:gsLst>
            <a:gs pos="0">
              <a:schemeClr val="accent1">
                <a:tint val="60000"/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tint val="60000"/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/>
      </dsp:style>
    </dsp:sp>
    <dsp:sp modelId="{8FEAF7AF-3651-AB48-808F-4123721531DA}">
      <dsp:nvSpPr>
        <dsp:cNvPr id="0" name=""/>
        <dsp:cNvSpPr/>
      </dsp:nvSpPr>
      <dsp:spPr>
        <a:xfrm>
          <a:off x="2444750" y="4573586"/>
          <a:ext cx="4254499" cy="1063624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34696" tIns="234696" rIns="234696" bIns="234696" numCol="1" spcCol="1270" anchor="ctr" anchorCtr="0">
          <a:noAutofit/>
        </a:bodyPr>
        <a:lstStyle/>
        <a:p>
          <a:pPr lvl="0" algn="ctr" defTabSz="1466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300" kern="1200" dirty="0" smtClean="0"/>
            <a:t>Student Achievement</a:t>
          </a:r>
          <a:endParaRPr lang="en-US" sz="3300" kern="1200" dirty="0"/>
        </a:p>
      </dsp:txBody>
      <dsp:txXfrm>
        <a:off x="2444750" y="4573586"/>
        <a:ext cx="4254499" cy="1063624"/>
      </dsp:txXfrm>
    </dsp:sp>
    <dsp:sp modelId="{6025B3EF-41E5-9D44-8B8A-8F1232F0DED3}">
      <dsp:nvSpPr>
        <dsp:cNvPr id="0" name=""/>
        <dsp:cNvSpPr/>
      </dsp:nvSpPr>
      <dsp:spPr>
        <a:xfrm>
          <a:off x="3356124" y="1820471"/>
          <a:ext cx="1198683" cy="1198683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Inquiry-based Learning</a:t>
          </a:r>
          <a:endParaRPr lang="en-US" sz="1400" kern="1200" dirty="0"/>
        </a:p>
      </dsp:txBody>
      <dsp:txXfrm>
        <a:off x="3531667" y="1996014"/>
        <a:ext cx="847597" cy="847597"/>
      </dsp:txXfrm>
    </dsp:sp>
    <dsp:sp modelId="{2FBDF7B9-5985-854E-9FB4-4CEAAC075D4E}">
      <dsp:nvSpPr>
        <dsp:cNvPr id="0" name=""/>
        <dsp:cNvSpPr/>
      </dsp:nvSpPr>
      <dsp:spPr>
        <a:xfrm>
          <a:off x="3005669" y="536508"/>
          <a:ext cx="1225024" cy="1224019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Scaffolding Instruction</a:t>
          </a:r>
          <a:endParaRPr lang="en-US" sz="1400" kern="1200" dirty="0"/>
        </a:p>
      </dsp:txBody>
      <dsp:txXfrm>
        <a:off x="3185070" y="715761"/>
        <a:ext cx="866222" cy="865513"/>
      </dsp:txXfrm>
    </dsp:sp>
    <dsp:sp modelId="{014AE2DB-4814-A442-8C0F-41E373EF37EF}">
      <dsp:nvSpPr>
        <dsp:cNvPr id="0" name=""/>
        <dsp:cNvSpPr/>
      </dsp:nvSpPr>
      <dsp:spPr>
        <a:xfrm>
          <a:off x="4219418" y="0"/>
          <a:ext cx="1193562" cy="1212372"/>
        </a:xfrm>
        <a:prstGeom prst="ellipse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100000"/>
                <a:shade val="100000"/>
                <a:satMod val="13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50000"/>
                <a:shade val="100000"/>
                <a:satMod val="350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0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400" kern="1200" dirty="0" smtClean="0"/>
            <a:t>Universal Design for Learning</a:t>
          </a:r>
          <a:endParaRPr lang="en-US" sz="1400" kern="1200" dirty="0"/>
        </a:p>
      </dsp:txBody>
      <dsp:txXfrm>
        <a:off x="4394211" y="177548"/>
        <a:ext cx="843976" cy="857276"/>
      </dsp:txXfrm>
    </dsp:sp>
    <dsp:sp modelId="{FB5CE03A-AA4E-7A4B-88A5-EAA3830E5C7C}">
      <dsp:nvSpPr>
        <dsp:cNvPr id="0" name=""/>
        <dsp:cNvSpPr/>
      </dsp:nvSpPr>
      <dsp:spPr>
        <a:xfrm>
          <a:off x="2161932" y="0"/>
          <a:ext cx="4963582" cy="3970866"/>
        </a:xfrm>
        <a:prstGeom prst="funnel">
          <a:avLst/>
        </a:prstGeom>
        <a:solidFill>
          <a:schemeClr val="lt1">
            <a:alpha val="4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funnel1">
  <dgm:title val=""/>
  <dgm:desc val=""/>
  <dgm:catLst>
    <dgm:cat type="relationship" pri="2000"/>
    <dgm:cat type="process" pri="27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chMax val="4"/>
      <dgm:resizeHandles val="exact"/>
    </dgm:varLst>
    <dgm:alg type="composite">
      <dgm:param type="ar" val="1.25"/>
    </dgm:alg>
    <dgm:shape xmlns:r="http://schemas.openxmlformats.org/officeDocument/2006/relationships" r:blip="">
      <dgm:adjLst/>
    </dgm:shape>
    <dgm:presOf/>
    <dgm:choose name="Name1">
      <dgm:if name="Name2" axis="ch" ptType="node" func="cnt" op="equ" val="2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w" for="ch" forName="item1" refType="w" fact="0.35"/>
          <dgm:constr type="h" for="ch" forName="item1" refType="w" fact="0.35"/>
          <dgm:constr type="t" for="ch" forName="item1" refType="h" fact="0.05"/>
          <dgm:constr type="l" for="ch" forName="item1" refType="w" fact="0.125"/>
          <dgm:constr type="primFontSz" for="ch" forName="item1" op="equ" val="65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if>
      <dgm:else name="Name3">
        <dgm:constrLst>
          <dgm:constr type="w" for="ch" forName="ellipse" refType="w" fact="0.645"/>
          <dgm:constr type="h" for="ch" forName="ellipse" refType="h" fact="0.28"/>
          <dgm:constr type="t" for="ch" forName="ellipse" refType="w" fact="0.0275"/>
          <dgm:constr type="l" for="ch" forName="ellipse" refType="w" fact="0.0265"/>
          <dgm:constr type="w" for="ch" forName="arrow1" refType="w" fact="0.125"/>
          <dgm:constr type="h" for="ch" forName="arrow1" refType="h" fact="0.1"/>
          <dgm:constr type="t" for="ch" forName="arrow1" refType="h" fact="0.72"/>
          <dgm:constr type="l" for="ch" forName="arrow1" refType="w" fact="0.2875"/>
          <dgm:constr type="w" for="ch" forName="rectangle" refType="w" fact="0.6"/>
          <dgm:constr type="h" for="ch" forName="rectangle" refType="w" refFor="ch" refForName="rectangle" fact="0.25"/>
          <dgm:constr type="t" for="ch" forName="rectangle" refType="h" fact="0.8"/>
          <dgm:constr type="l" for="ch" forName="rectangle" refType="w" fact="0.05"/>
          <dgm:constr type="primFontSz" for="ch" forName="rectangle" val="65"/>
          <dgm:constr type="w" for="ch" forName="item1" refType="w" fact="0.225"/>
          <dgm:constr type="h" for="ch" forName="item1" refType="w" fact="0.225"/>
          <dgm:constr type="t" for="ch" forName="item1" refType="h" fact="0.336"/>
          <dgm:constr type="l" for="ch" forName="item1" refType="w" fact="0.261"/>
          <dgm:constr type="primFontSz" for="ch" forName="item1" val="65"/>
          <dgm:constr type="w" for="ch" forName="item2" refType="w" fact="0.225"/>
          <dgm:constr type="h" for="ch" forName="item2" refType="w" fact="0.225"/>
          <dgm:constr type="t" for="ch" forName="item2" refType="h" fact="0.125"/>
          <dgm:constr type="l" for="ch" forName="item2" refType="w" fact="0.1"/>
          <dgm:constr type="primFontSz" for="ch" forName="item2" refType="primFontSz" refFor="ch" refForName="item1" op="equ"/>
          <dgm:constr type="w" for="ch" forName="item3" refType="w" fact="0.225"/>
          <dgm:constr type="h" for="ch" forName="item3" refType="w" fact="0.225"/>
          <dgm:constr type="t" for="ch" forName="item3" refType="h" fact="0.057"/>
          <dgm:constr type="l" for="ch" forName="item3" refType="w" fact="0.33"/>
          <dgm:constr type="primFontSz" for="ch" forName="item3" refType="primFontSz" refFor="ch" refForName="item1" op="equ"/>
          <dgm:constr type="w" for="ch" forName="funnel" refType="w" fact="0.7"/>
          <dgm:constr type="h" for="ch" forName="funnel" refType="h" fact="0.7"/>
          <dgm:constr type="t" for="ch" forName="funnel"/>
          <dgm:constr type="l" for="ch" forName="funnel"/>
        </dgm:constrLst>
      </dgm:else>
    </dgm:choose>
    <dgm:ruleLst/>
    <dgm:choose name="Name4">
      <dgm:if name="Name5" axis="ch" ptType="node" func="cnt" op="gte" val="1">
        <dgm:layoutNode name="ellipse" styleLbl="trBgShp">
          <dgm:alg type="sp"/>
          <dgm:shape xmlns:r="http://schemas.openxmlformats.org/officeDocument/2006/relationships" type="ellipse" r:blip="">
            <dgm:adjLst/>
          </dgm:shape>
          <dgm:presOf/>
          <dgm:constrLst/>
          <dgm:ruleLst/>
        </dgm:layoutNode>
        <dgm:layoutNode name="arrow1" styleLbl="fgShp">
          <dgm:alg type="sp"/>
          <dgm:shape xmlns:r="http://schemas.openxmlformats.org/officeDocument/2006/relationships" type="downArrow" r:blip="">
            <dgm:adjLst/>
          </dgm:shape>
          <dgm:presOf/>
          <dgm:constrLst/>
          <dgm:ruleLst/>
        </dgm:layoutNode>
        <dgm:layoutNode name="rectangle" styleLbl="revTx">
          <dgm:varLst>
            <dgm:bulletEnabled val="1"/>
          </dgm:varLst>
          <dgm:alg type="tx">
            <dgm:param type="txAnchorHorzCh" val="ctr"/>
          </dgm:alg>
          <dgm:shape xmlns:r="http://schemas.openxmlformats.org/officeDocument/2006/relationships" type="rect" r:blip="">
            <dgm:adjLst/>
          </dgm:shape>
          <dgm:choose name="Name6">
            <dgm:if name="Name7" axis="ch" ptType="node" func="cnt" op="equ" val="1">
              <dgm:presOf axis="ch desOrSelf" ptType="node node" st="1 1" cnt="1 0"/>
            </dgm:if>
            <dgm:if name="Name8" axis="ch" ptType="node" func="cnt" op="equ" val="2">
              <dgm:presOf axis="ch desOrSelf" ptType="node node" st="2 1" cnt="1 0"/>
            </dgm:if>
            <dgm:if name="Name9" axis="ch" ptType="node" func="cnt" op="equ" val="3">
              <dgm:presOf axis="ch desOrSelf" ptType="node node" st="3 1" cnt="1 0"/>
            </dgm:if>
            <dgm:else name="Name10">
              <dgm:presOf axis="ch desOrSelf" ptType="node node" st="4 1" cnt="1 0"/>
            </dgm:else>
          </dgm:choose>
          <dgm:constrLst/>
          <dgm:ruleLst>
            <dgm:rule type="primFontSz" val="5" fact="NaN" max="NaN"/>
          </dgm:ruleLst>
        </dgm:layoutNode>
        <dgm:forEach name="Name11" axis="ch" ptType="node" st="2" cnt="1">
          <dgm:layoutNode name="item1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2">
              <dgm:if name="Name13" axis="root ch" ptType="all node" func="cnt" op="equ" val="1">
                <dgm:presOf/>
              </dgm:if>
              <dgm:if name="Name14" axis="root ch" ptType="all node" func="cnt" op="equ" val="2">
                <dgm:presOf axis="root ch desOrSelf" ptType="all node node" st="1 1 1" cnt="0 1 0"/>
              </dgm:if>
              <dgm:if name="Name15" axis="root ch" ptType="all node" func="cnt" op="equ" val="3">
                <dgm:presOf axis="root ch desOrSelf" ptType="all node node" st="1 2 1" cnt="0 1 0"/>
              </dgm:if>
              <dgm:else name="Name16">
                <dgm:presOf axis="root ch desOrSelf" ptType="all node node" st="1 3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17" axis="ch" ptType="node" st="3" cnt="1">
          <dgm:layoutNode name="item2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18">
              <dgm:if name="Name19" axis="root ch" ptType="all node" func="cnt" op="equ" val="1">
                <dgm:presOf/>
              </dgm:if>
              <dgm:if name="Name20" axis="root ch" ptType="all node" func="cnt" op="equ" val="2">
                <dgm:presOf/>
              </dgm:if>
              <dgm:if name="Name21" axis="root ch" ptType="all node" func="cnt" op="equ" val="3">
                <dgm:presOf axis="root ch desOrSelf" ptType="all node node" st="1 1 1" cnt="0 1 0"/>
              </dgm:if>
              <dgm:else name="Name22">
                <dgm:presOf axis="root ch desOrSelf" ptType="all node node" st="1 2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forEach name="Name23" axis="ch" ptType="node" st="4" cnt="1">
          <dgm:layoutNode name="item3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4">
              <dgm:if name="Name25" axis="root ch" ptType="all node" func="cnt" op="equ" val="1">
                <dgm:presOf/>
              </dgm:if>
              <dgm:if name="Name26" axis="root ch" ptType="all node" func="cnt" op="equ" val="2">
                <dgm:presOf/>
              </dgm:if>
              <dgm:if name="Name27" axis="root ch" ptType="all node" func="cnt" op="equ" val="3">
                <dgm:presOf/>
              </dgm:if>
              <dgm:else name="Name28">
                <dgm:presOf axis="root ch desOrSelf" ptType="all node node" st="1 1 1" cnt="0 1 0"/>
              </dgm:else>
            </dgm:choose>
            <dgm:constrLst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primFontSz" val="5" fact="NaN" max="NaN"/>
            </dgm:ruleLst>
          </dgm:layoutNode>
        </dgm:forEach>
        <dgm:layoutNode name="funnel" styleLbl="trAlignAcc1">
          <dgm:alg type="sp"/>
          <dgm:shape xmlns:r="http://schemas.openxmlformats.org/officeDocument/2006/relationships" type="funnel" r:blip="">
            <dgm:adjLst/>
          </dgm:shape>
          <dgm:presOf/>
          <dgm:constrLst/>
          <dgm:ruleLst/>
        </dgm:layoutNode>
      </dgm:if>
      <dgm:else name="Name29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93967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21597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58557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91187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47480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4010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58914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2096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9268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91089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4010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6B6B45-5AA0-524D-9E70-DAD7AA94765F}" type="datetimeFigureOut">
              <a:rPr lang="en-US" smtClean="0"/>
              <a:t>9/5/14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969BD6-F454-BD48-AE0E-DF1C26FFA0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46016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1.xml"/><Relationship Id="rId2" Type="http://schemas.openxmlformats.org/officeDocument/2006/relationships/diagramData" Target="../diagrams/data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Oval 14"/>
          <p:cNvSpPr/>
          <p:nvPr/>
        </p:nvSpPr>
        <p:spPr>
          <a:xfrm>
            <a:off x="719668" y="124045"/>
            <a:ext cx="7331867" cy="6416455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5" name="Group 4"/>
          <p:cNvGrpSpPr/>
          <p:nvPr/>
        </p:nvGrpSpPr>
        <p:grpSpPr>
          <a:xfrm>
            <a:off x="5274334" y="1456791"/>
            <a:ext cx="1177926" cy="1174201"/>
            <a:chOff x="4430183" y="401139"/>
            <a:chExt cx="1595437" cy="1595437"/>
          </a:xfrm>
        </p:grpSpPr>
        <p:sp>
          <p:nvSpPr>
            <p:cNvPr id="6" name="Oval 5"/>
            <p:cNvSpPr/>
            <p:nvPr/>
          </p:nvSpPr>
          <p:spPr>
            <a:xfrm>
              <a:off x="4430183" y="401139"/>
              <a:ext cx="1595437" cy="1595437"/>
            </a:xfrm>
            <a:prstGeom prst="ellipse">
              <a:avLst/>
            </a:prstGeom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3">
              <a:schemeClr val="accent1">
                <a:hueOff val="0"/>
                <a:satOff val="0"/>
                <a:lumOff val="0"/>
                <a:alphaOff val="0"/>
              </a:schemeClr>
            </a:fillRef>
            <a:effectRef idx="2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7" name="Oval 4"/>
            <p:cNvSpPr/>
            <p:nvPr/>
          </p:nvSpPr>
          <p:spPr>
            <a:xfrm>
              <a:off x="4663829" y="634785"/>
              <a:ext cx="1128145" cy="1128145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43180" tIns="43180" rIns="43180" bIns="43180" numCol="1" spcCol="1270" anchor="ctr" anchorCtr="0">
              <a:noAutofit/>
            </a:bodyPr>
            <a:lstStyle/>
            <a:p>
              <a:pPr lvl="0" algn="ctr" defTabSz="1511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3400" kern="1200"/>
            </a:p>
          </p:txBody>
        </p:sp>
      </p:grp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688830546"/>
              </p:ext>
            </p:extLst>
          </p:nvPr>
        </p:nvGraphicFramePr>
        <p:xfrm>
          <a:off x="0" y="698503"/>
          <a:ext cx="9144000" cy="567266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pSp>
        <p:nvGrpSpPr>
          <p:cNvPr id="8" name="Group 7"/>
          <p:cNvGrpSpPr/>
          <p:nvPr/>
        </p:nvGrpSpPr>
        <p:grpSpPr>
          <a:xfrm>
            <a:off x="4643702" y="2788110"/>
            <a:ext cx="1177926" cy="1174201"/>
            <a:chOff x="4430183" y="401139"/>
            <a:chExt cx="1595437" cy="1595437"/>
          </a:xfrm>
        </p:grpSpPr>
        <p:sp>
          <p:nvSpPr>
            <p:cNvPr id="9" name="Oval 8"/>
            <p:cNvSpPr/>
            <p:nvPr/>
          </p:nvSpPr>
          <p:spPr>
            <a:xfrm>
              <a:off x="4430183" y="401139"/>
              <a:ext cx="1595437" cy="1595437"/>
            </a:xfrm>
            <a:prstGeom prst="ellipse">
              <a:avLst/>
            </a:prstGeom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3">
              <a:schemeClr val="accent1">
                <a:hueOff val="0"/>
                <a:satOff val="0"/>
                <a:lumOff val="0"/>
                <a:alphaOff val="0"/>
              </a:schemeClr>
            </a:fillRef>
            <a:effectRef idx="2">
              <a:schemeClr val="accent1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0" name="Oval 4"/>
            <p:cNvSpPr/>
            <p:nvPr/>
          </p:nvSpPr>
          <p:spPr>
            <a:xfrm>
              <a:off x="4663829" y="634785"/>
              <a:ext cx="1128145" cy="1128145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43180" tIns="43180" rIns="43180" bIns="43180" numCol="1" spcCol="1270" anchor="ctr" anchorCtr="0">
              <a:noAutofit/>
            </a:bodyPr>
            <a:lstStyle/>
            <a:p>
              <a:pPr lvl="0" algn="ctr" defTabSz="15113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endParaRPr lang="en-US" sz="3400" kern="1200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4643702" y="3146223"/>
            <a:ext cx="117792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1400" dirty="0" smtClean="0">
                <a:solidFill>
                  <a:schemeClr val="bg1"/>
                </a:solidFill>
              </a:rPr>
              <a:t>Integrate Technology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274334" y="1720371"/>
            <a:ext cx="1177925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1400" dirty="0" smtClean="0">
                <a:solidFill>
                  <a:schemeClr val="bg1"/>
                </a:solidFill>
              </a:rPr>
              <a:t>Quality Assessment</a:t>
            </a:r>
            <a:endParaRPr lang="en-US" sz="1400" dirty="0">
              <a:solidFill>
                <a:schemeClr val="bg1"/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058335" y="3454479"/>
            <a:ext cx="2135458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 smtClean="0"/>
              <a:t>Professional Learning Community</a:t>
            </a:r>
            <a:endParaRPr lang="en-US" sz="2000" b="1" dirty="0"/>
          </a:p>
        </p:txBody>
      </p:sp>
    </p:spTree>
    <p:extLst>
      <p:ext uri="{BB962C8B-B14F-4D97-AF65-F5344CB8AC3E}">
        <p14:creationId xmlns:p14="http://schemas.microsoft.com/office/powerpoint/2010/main" val="30942789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19</Words>
  <Application>Microsoft Macintosh PowerPoint</Application>
  <PresentationFormat>On-screen Show (4:3)</PresentationFormat>
  <Paragraphs>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Missoula County Public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Heather Davis Schmidt</dc:creator>
  <cp:lastModifiedBy>Heather Davis Schmidt</cp:lastModifiedBy>
  <cp:revision>6</cp:revision>
  <cp:lastPrinted>2014-09-05T14:23:49Z</cp:lastPrinted>
  <dcterms:created xsi:type="dcterms:W3CDTF">2014-09-04T15:11:48Z</dcterms:created>
  <dcterms:modified xsi:type="dcterms:W3CDTF">2014-09-05T14:28:16Z</dcterms:modified>
</cp:coreProperties>
</file>

<file path=docProps/thumbnail.jpeg>
</file>